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" userDrawn="1">
          <p15:clr>
            <a:srgbClr val="A4A3A4"/>
          </p15:clr>
        </p15:guide>
        <p15:guide id="2" pos="96" userDrawn="1">
          <p15:clr>
            <a:srgbClr val="A4A3A4"/>
          </p15:clr>
        </p15:guide>
        <p15:guide id="3" pos="4224" userDrawn="1">
          <p15:clr>
            <a:srgbClr val="A4A3A4"/>
          </p15:clr>
        </p15:guide>
        <p15:guide id="4" orient="horz" pos="56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157" autoAdjust="0"/>
  </p:normalViewPr>
  <p:slideViewPr>
    <p:cSldViewPr snapToGrid="0">
      <p:cViewPr>
        <p:scale>
          <a:sx n="125" d="100"/>
          <a:sy n="125" d="100"/>
        </p:scale>
        <p:origin x="1314" y="-630"/>
      </p:cViewPr>
      <p:guideLst>
        <p:guide orient="horz" pos="113"/>
        <p:guide pos="96"/>
        <p:guide pos="4224"/>
        <p:guide orient="horz" pos="56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8DAD-80C0-481C-BEB9-94A23E4FF238}" type="datetimeFigureOut">
              <a:rPr lang="en-CA" smtClean="0"/>
              <a:t>2022-10-27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93210-B977-4864-A67D-B3BA83424A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462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8DAD-80C0-481C-BEB9-94A23E4FF238}" type="datetimeFigureOut">
              <a:rPr lang="en-CA" smtClean="0"/>
              <a:t>2022-10-27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93210-B977-4864-A67D-B3BA83424A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2076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8DAD-80C0-481C-BEB9-94A23E4FF238}" type="datetimeFigureOut">
              <a:rPr lang="en-CA" smtClean="0"/>
              <a:t>2022-10-27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93210-B977-4864-A67D-B3BA83424A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8055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8DAD-80C0-481C-BEB9-94A23E4FF238}" type="datetimeFigureOut">
              <a:rPr lang="en-CA" smtClean="0"/>
              <a:t>2022-10-27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93210-B977-4864-A67D-B3BA83424A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659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8DAD-80C0-481C-BEB9-94A23E4FF238}" type="datetimeFigureOut">
              <a:rPr lang="en-CA" smtClean="0"/>
              <a:t>2022-10-27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93210-B977-4864-A67D-B3BA83424A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340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8DAD-80C0-481C-BEB9-94A23E4FF238}" type="datetimeFigureOut">
              <a:rPr lang="en-CA" smtClean="0"/>
              <a:t>2022-10-27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93210-B977-4864-A67D-B3BA83424A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2721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8DAD-80C0-481C-BEB9-94A23E4FF238}" type="datetimeFigureOut">
              <a:rPr lang="en-CA" smtClean="0"/>
              <a:t>2022-10-27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93210-B977-4864-A67D-B3BA83424A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994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8DAD-80C0-481C-BEB9-94A23E4FF238}" type="datetimeFigureOut">
              <a:rPr lang="en-CA" smtClean="0"/>
              <a:t>2022-10-27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93210-B977-4864-A67D-B3BA83424A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5750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8DAD-80C0-481C-BEB9-94A23E4FF238}" type="datetimeFigureOut">
              <a:rPr lang="en-CA" smtClean="0"/>
              <a:t>2022-10-27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93210-B977-4864-A67D-B3BA83424A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871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8DAD-80C0-481C-BEB9-94A23E4FF238}" type="datetimeFigureOut">
              <a:rPr lang="en-CA" smtClean="0"/>
              <a:t>2022-10-27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93210-B977-4864-A67D-B3BA83424A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7116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8DAD-80C0-481C-BEB9-94A23E4FF238}" type="datetimeFigureOut">
              <a:rPr lang="en-CA" smtClean="0"/>
              <a:t>2022-10-27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93210-B977-4864-A67D-B3BA83424A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2226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98DAD-80C0-481C-BEB9-94A23E4FF238}" type="datetimeFigureOut">
              <a:rPr lang="en-CA" smtClean="0"/>
              <a:t>2022-10-27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93210-B977-4864-A67D-B3BA83424A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839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6.png"/><Relationship Id="rId21" Type="http://schemas.openxmlformats.org/officeDocument/2006/relationships/image" Target="../media/image61.png"/><Relationship Id="rId42" Type="http://schemas.openxmlformats.org/officeDocument/2006/relationships/image" Target="../media/image82.png"/><Relationship Id="rId47" Type="http://schemas.openxmlformats.org/officeDocument/2006/relationships/image" Target="../media/image87.png"/><Relationship Id="rId63" Type="http://schemas.openxmlformats.org/officeDocument/2006/relationships/image" Target="../media/image103.png"/><Relationship Id="rId68" Type="http://schemas.openxmlformats.org/officeDocument/2006/relationships/image" Target="../media/image108.png"/><Relationship Id="rId16" Type="http://schemas.openxmlformats.org/officeDocument/2006/relationships/image" Target="../media/image5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37" Type="http://schemas.openxmlformats.org/officeDocument/2006/relationships/image" Target="../media/image77.png"/><Relationship Id="rId40" Type="http://schemas.openxmlformats.org/officeDocument/2006/relationships/image" Target="../media/image80.png"/><Relationship Id="rId45" Type="http://schemas.openxmlformats.org/officeDocument/2006/relationships/image" Target="../media/image85.png"/><Relationship Id="rId53" Type="http://schemas.openxmlformats.org/officeDocument/2006/relationships/image" Target="../media/image93.png"/><Relationship Id="rId58" Type="http://schemas.openxmlformats.org/officeDocument/2006/relationships/image" Target="../media/image98.png"/><Relationship Id="rId66" Type="http://schemas.openxmlformats.org/officeDocument/2006/relationships/image" Target="../media/image106.png"/><Relationship Id="rId74" Type="http://schemas.openxmlformats.org/officeDocument/2006/relationships/image" Target="../media/image114.png"/><Relationship Id="rId5" Type="http://schemas.openxmlformats.org/officeDocument/2006/relationships/image" Target="../media/image45.png"/><Relationship Id="rId61" Type="http://schemas.openxmlformats.org/officeDocument/2006/relationships/image" Target="../media/image101.png"/><Relationship Id="rId19" Type="http://schemas.openxmlformats.org/officeDocument/2006/relationships/image" Target="../media/image5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Relationship Id="rId35" Type="http://schemas.openxmlformats.org/officeDocument/2006/relationships/image" Target="../media/image75.png"/><Relationship Id="rId43" Type="http://schemas.openxmlformats.org/officeDocument/2006/relationships/image" Target="../media/image83.png"/><Relationship Id="rId48" Type="http://schemas.openxmlformats.org/officeDocument/2006/relationships/image" Target="../media/image88.png"/><Relationship Id="rId56" Type="http://schemas.openxmlformats.org/officeDocument/2006/relationships/image" Target="../media/image96.png"/><Relationship Id="rId64" Type="http://schemas.openxmlformats.org/officeDocument/2006/relationships/image" Target="../media/image104.png"/><Relationship Id="rId69" Type="http://schemas.openxmlformats.org/officeDocument/2006/relationships/image" Target="../media/image109.png"/><Relationship Id="rId77" Type="http://schemas.openxmlformats.org/officeDocument/2006/relationships/image" Target="../media/image117.png"/><Relationship Id="rId8" Type="http://schemas.openxmlformats.org/officeDocument/2006/relationships/image" Target="../media/image48.png"/><Relationship Id="rId51" Type="http://schemas.openxmlformats.org/officeDocument/2006/relationships/image" Target="../media/image91.png"/><Relationship Id="rId72" Type="http://schemas.openxmlformats.org/officeDocument/2006/relationships/image" Target="../media/image112.png"/><Relationship Id="rId3" Type="http://schemas.openxmlformats.org/officeDocument/2006/relationships/image" Target="../media/image43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38" Type="http://schemas.openxmlformats.org/officeDocument/2006/relationships/image" Target="../media/image78.png"/><Relationship Id="rId46" Type="http://schemas.openxmlformats.org/officeDocument/2006/relationships/image" Target="../media/image86.png"/><Relationship Id="rId59" Type="http://schemas.openxmlformats.org/officeDocument/2006/relationships/image" Target="../media/image99.png"/><Relationship Id="rId67" Type="http://schemas.openxmlformats.org/officeDocument/2006/relationships/image" Target="../media/image107.png"/><Relationship Id="rId20" Type="http://schemas.openxmlformats.org/officeDocument/2006/relationships/image" Target="../media/image60.png"/><Relationship Id="rId41" Type="http://schemas.openxmlformats.org/officeDocument/2006/relationships/image" Target="../media/image81.png"/><Relationship Id="rId54" Type="http://schemas.openxmlformats.org/officeDocument/2006/relationships/image" Target="../media/image94.png"/><Relationship Id="rId62" Type="http://schemas.openxmlformats.org/officeDocument/2006/relationships/image" Target="../media/image102.png"/><Relationship Id="rId70" Type="http://schemas.openxmlformats.org/officeDocument/2006/relationships/image" Target="../media/image110.png"/><Relationship Id="rId75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36" Type="http://schemas.openxmlformats.org/officeDocument/2006/relationships/image" Target="../media/image76.png"/><Relationship Id="rId49" Type="http://schemas.openxmlformats.org/officeDocument/2006/relationships/image" Target="../media/image89.png"/><Relationship Id="rId57" Type="http://schemas.openxmlformats.org/officeDocument/2006/relationships/image" Target="../media/image97.png"/><Relationship Id="rId10" Type="http://schemas.openxmlformats.org/officeDocument/2006/relationships/image" Target="../media/image50.png"/><Relationship Id="rId31" Type="http://schemas.openxmlformats.org/officeDocument/2006/relationships/image" Target="../media/image71.png"/><Relationship Id="rId44" Type="http://schemas.openxmlformats.org/officeDocument/2006/relationships/image" Target="../media/image84.png"/><Relationship Id="rId52" Type="http://schemas.openxmlformats.org/officeDocument/2006/relationships/image" Target="../media/image92.png"/><Relationship Id="rId60" Type="http://schemas.openxmlformats.org/officeDocument/2006/relationships/image" Target="../media/image100.png"/><Relationship Id="rId65" Type="http://schemas.openxmlformats.org/officeDocument/2006/relationships/image" Target="../media/image105.png"/><Relationship Id="rId73" Type="http://schemas.openxmlformats.org/officeDocument/2006/relationships/image" Target="../media/image113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9" Type="http://schemas.openxmlformats.org/officeDocument/2006/relationships/image" Target="../media/image79.png"/><Relationship Id="rId34" Type="http://schemas.openxmlformats.org/officeDocument/2006/relationships/image" Target="../media/image74.png"/><Relationship Id="rId50" Type="http://schemas.openxmlformats.org/officeDocument/2006/relationships/image" Target="../media/image90.png"/><Relationship Id="rId55" Type="http://schemas.openxmlformats.org/officeDocument/2006/relationships/image" Target="../media/image95.png"/><Relationship Id="rId76" Type="http://schemas.openxmlformats.org/officeDocument/2006/relationships/image" Target="../media/image116.png"/><Relationship Id="rId7" Type="http://schemas.openxmlformats.org/officeDocument/2006/relationships/image" Target="../media/image47.png"/><Relationship Id="rId71" Type="http://schemas.openxmlformats.org/officeDocument/2006/relationships/image" Target="../media/image111.png"/><Relationship Id="rId2" Type="http://schemas.openxmlformats.org/officeDocument/2006/relationships/image" Target="../media/image42.png"/><Relationship Id="rId29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310">
            <a:extLst>
              <a:ext uri="{FF2B5EF4-FFF2-40B4-BE49-F238E27FC236}">
                <a16:creationId xmlns:a16="http://schemas.microsoft.com/office/drawing/2014/main" id="{42B838E1-237D-0E96-B06C-AEA5A39C7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23" y="5496018"/>
            <a:ext cx="850860" cy="1265021"/>
          </a:xfrm>
          <a:prstGeom prst="rect">
            <a:avLst/>
          </a:prstGeom>
        </p:spPr>
      </p:pic>
      <p:pic>
        <p:nvPicPr>
          <p:cNvPr id="281" name="Picture 280">
            <a:extLst>
              <a:ext uri="{FF2B5EF4-FFF2-40B4-BE49-F238E27FC236}">
                <a16:creationId xmlns:a16="http://schemas.microsoft.com/office/drawing/2014/main" id="{C2256EB7-C9BD-5560-F6BE-D5957F1D3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820" y="5405403"/>
            <a:ext cx="1296106" cy="126366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D7B7BAE6-C029-75CE-2290-4C6E51A4E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736" y="4202171"/>
            <a:ext cx="1134169" cy="725252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B31B22CF-907D-F893-211D-8BA19FD02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015" y="1946577"/>
            <a:ext cx="1030139" cy="848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83B892-09EA-9DAA-0828-E03F377ED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9" y="164039"/>
            <a:ext cx="1441450" cy="1036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EB567E-F6B7-8F32-EE26-0896A5094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7947" y="156440"/>
            <a:ext cx="1441450" cy="656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64535A-B8B2-7A0D-6C85-B30C593BB4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8838" y="185330"/>
            <a:ext cx="1441450" cy="6397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69FE7D-5995-E1B7-DE41-FCAA4F84B9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038" y="368631"/>
            <a:ext cx="982267" cy="5846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63F897-BE34-A0AB-14E5-848E26EE57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191" y="899195"/>
            <a:ext cx="1121913" cy="768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795E5C-75F9-C13E-1B0D-131B03312B0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2822"/>
          <a:stretch/>
        </p:blipFill>
        <p:spPr>
          <a:xfrm>
            <a:off x="2453590" y="319182"/>
            <a:ext cx="910623" cy="1005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00609B-7643-C534-1B94-3426A84CCC1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244"/>
          <a:stretch/>
        </p:blipFill>
        <p:spPr>
          <a:xfrm>
            <a:off x="3367966" y="319923"/>
            <a:ext cx="910623" cy="769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B7C867-90A2-8EEB-5DD6-DCFF0CD9F3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94977" y="220393"/>
            <a:ext cx="910623" cy="46244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A016D0-155D-0B17-F6F1-0BD55D886DE0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2066104" y="173360"/>
            <a:ext cx="0" cy="11101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DFC210-57A2-3093-09B2-3D9E2CFBFA13}"/>
              </a:ext>
            </a:extLst>
          </p:cNvPr>
          <p:cNvCxnSpPr>
            <a:cxnSpLocks/>
          </p:cNvCxnSpPr>
          <p:nvPr/>
        </p:nvCxnSpPr>
        <p:spPr>
          <a:xfrm flipV="1">
            <a:off x="3217015" y="1089424"/>
            <a:ext cx="4736" cy="19700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A01BDCF-EFE4-6258-6CE3-C5DC9C64FC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09396" y="829833"/>
            <a:ext cx="1200459" cy="16164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69BBD3-B2AF-D3FF-718C-ADF32E850C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11483" y="770351"/>
            <a:ext cx="1115440" cy="170785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4A103E-465C-605C-FC0A-56E04CF593CE}"/>
              </a:ext>
            </a:extLst>
          </p:cNvPr>
          <p:cNvCxnSpPr>
            <a:cxnSpLocks/>
          </p:cNvCxnSpPr>
          <p:nvPr/>
        </p:nvCxnSpPr>
        <p:spPr>
          <a:xfrm>
            <a:off x="3288958" y="1400438"/>
            <a:ext cx="0" cy="44213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DF71064-F082-E592-9CB4-26AA0B61EFC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48079"/>
          <a:stretch/>
        </p:blipFill>
        <p:spPr>
          <a:xfrm>
            <a:off x="4635806" y="2470353"/>
            <a:ext cx="1032569" cy="93365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8697FE-CE93-C532-6665-047FD9A73D4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92165" y="2478208"/>
            <a:ext cx="977755" cy="895805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F60E49-98A8-806E-9284-648A492B84A2}"/>
              </a:ext>
            </a:extLst>
          </p:cNvPr>
          <p:cNvCxnSpPr>
            <a:cxnSpLocks/>
          </p:cNvCxnSpPr>
          <p:nvPr/>
        </p:nvCxnSpPr>
        <p:spPr>
          <a:xfrm>
            <a:off x="3012841" y="1842571"/>
            <a:ext cx="0" cy="3648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4AE39E6-57DC-E2DE-EB87-AD738919A523}"/>
              </a:ext>
            </a:extLst>
          </p:cNvPr>
          <p:cNvCxnSpPr>
            <a:cxnSpLocks/>
          </p:cNvCxnSpPr>
          <p:nvPr/>
        </p:nvCxnSpPr>
        <p:spPr>
          <a:xfrm flipH="1">
            <a:off x="2658929" y="2207373"/>
            <a:ext cx="3539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228AFE-A1C4-60D5-26D2-CA5A599FB356}"/>
              </a:ext>
            </a:extLst>
          </p:cNvPr>
          <p:cNvCxnSpPr>
            <a:cxnSpLocks/>
          </p:cNvCxnSpPr>
          <p:nvPr/>
        </p:nvCxnSpPr>
        <p:spPr>
          <a:xfrm>
            <a:off x="2054610" y="1286433"/>
            <a:ext cx="1158652" cy="499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34FBE-382B-7BCC-0FFB-592EC27A4396}"/>
              </a:ext>
            </a:extLst>
          </p:cNvPr>
          <p:cNvCxnSpPr>
            <a:cxnSpLocks/>
          </p:cNvCxnSpPr>
          <p:nvPr/>
        </p:nvCxnSpPr>
        <p:spPr>
          <a:xfrm>
            <a:off x="4260779" y="1528253"/>
            <a:ext cx="0" cy="17357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F55F84D-514A-2956-BE94-C72774292B04}"/>
              </a:ext>
            </a:extLst>
          </p:cNvPr>
          <p:cNvCxnSpPr>
            <a:cxnSpLocks/>
          </p:cNvCxnSpPr>
          <p:nvPr/>
        </p:nvCxnSpPr>
        <p:spPr>
          <a:xfrm>
            <a:off x="3221751" y="1089424"/>
            <a:ext cx="1071566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9AFC939-85E5-0C2D-11F6-E991BF859D90}"/>
              </a:ext>
            </a:extLst>
          </p:cNvPr>
          <p:cNvCxnSpPr>
            <a:cxnSpLocks/>
          </p:cNvCxnSpPr>
          <p:nvPr/>
        </p:nvCxnSpPr>
        <p:spPr>
          <a:xfrm flipV="1">
            <a:off x="4277627" y="821022"/>
            <a:ext cx="1232228" cy="881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6B91391-951A-7581-230F-2062572B26A0}"/>
              </a:ext>
            </a:extLst>
          </p:cNvPr>
          <p:cNvCxnSpPr>
            <a:cxnSpLocks/>
          </p:cNvCxnSpPr>
          <p:nvPr/>
        </p:nvCxnSpPr>
        <p:spPr>
          <a:xfrm>
            <a:off x="4278322" y="175532"/>
            <a:ext cx="9583" cy="91389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03B47339-F972-AF7B-9C74-201AC2E4E9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77943" y="1336397"/>
            <a:ext cx="1302495" cy="35751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7BDD2B1-CE5D-C658-4FF6-8ECD2802C5C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50053" y="1701830"/>
            <a:ext cx="1023219" cy="82767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5F2F506-B49E-C424-ED5A-C617BD3931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31582" y="1711730"/>
            <a:ext cx="1030139" cy="131130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F639FC8E-A997-71A8-26C0-B4B51FDF3CF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99851" y="2837959"/>
            <a:ext cx="985269" cy="1326498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78DFFB05-2955-CA7D-B0C0-B1DE7326802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7139" y="3085371"/>
            <a:ext cx="1798391" cy="113702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CB45A11-8F67-0D6A-78FF-813099558DC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09995" y="2588434"/>
            <a:ext cx="1120927" cy="1365937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C5B7181-2708-B2E4-84C1-EC6997CEE3A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165471" y="3459901"/>
            <a:ext cx="1624509" cy="933651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5BBD5691-E952-6A33-842C-4DA04FF4128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89640" y="3434710"/>
            <a:ext cx="880279" cy="1407236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3D232154-C58B-B38C-531F-48188B6B197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8081" y="4261825"/>
            <a:ext cx="1501735" cy="11815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6A0C62-36B8-2629-6F63-8F91F0084AA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8477" y="1184986"/>
            <a:ext cx="948675" cy="147647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5B97BE99-8027-DE7E-FF29-9C7444C75CE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235514" y="1109728"/>
            <a:ext cx="1030139" cy="827682"/>
          </a:xfrm>
          <a:prstGeom prst="rect">
            <a:avLst/>
          </a:prstGeom>
        </p:spPr>
      </p:pic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18C32C7-FF90-6157-8B09-B659088CA8E8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1846077" y="1283504"/>
            <a:ext cx="220027" cy="178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DEFA4877-4CE7-26B0-0754-E7494622CC74}"/>
              </a:ext>
            </a:extLst>
          </p:cNvPr>
          <p:cNvCxnSpPr>
            <a:cxnSpLocks/>
          </p:cNvCxnSpPr>
          <p:nvPr/>
        </p:nvCxnSpPr>
        <p:spPr>
          <a:xfrm>
            <a:off x="1846077" y="1301324"/>
            <a:ext cx="0" cy="38430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79722FF0-B40B-348C-5E27-695D62807998}"/>
              </a:ext>
            </a:extLst>
          </p:cNvPr>
          <p:cNvCxnSpPr>
            <a:cxnSpLocks/>
          </p:cNvCxnSpPr>
          <p:nvPr/>
        </p:nvCxnSpPr>
        <p:spPr>
          <a:xfrm flipV="1">
            <a:off x="1100915" y="1685633"/>
            <a:ext cx="745162" cy="82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726D285-C17F-F649-9B15-305EB7DE0E43}"/>
              </a:ext>
            </a:extLst>
          </p:cNvPr>
          <p:cNvCxnSpPr>
            <a:cxnSpLocks/>
            <a:endCxn id="116" idx="0"/>
          </p:cNvCxnSpPr>
          <p:nvPr/>
        </p:nvCxnSpPr>
        <p:spPr>
          <a:xfrm flipH="1">
            <a:off x="1076335" y="1671604"/>
            <a:ext cx="18424" cy="14137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B787F90C-20F6-0A42-A63E-7E79ADD70522}"/>
              </a:ext>
            </a:extLst>
          </p:cNvPr>
          <p:cNvCxnSpPr>
            <a:cxnSpLocks/>
          </p:cNvCxnSpPr>
          <p:nvPr/>
        </p:nvCxnSpPr>
        <p:spPr>
          <a:xfrm>
            <a:off x="152400" y="2651683"/>
            <a:ext cx="942219" cy="977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4" name="Picture 133">
            <a:extLst>
              <a:ext uri="{FF2B5EF4-FFF2-40B4-BE49-F238E27FC236}">
                <a16:creationId xmlns:a16="http://schemas.microsoft.com/office/drawing/2014/main" id="{E8D53051-4CAE-9301-E496-D4F3A99DB73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37360" y="3992085"/>
            <a:ext cx="1462492" cy="1441357"/>
          </a:xfrm>
          <a:prstGeom prst="rect">
            <a:avLst/>
          </a:prstGeom>
        </p:spPr>
      </p:pic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2AEBD70-5EDC-F8CB-0C42-20B03DCC35A9}"/>
              </a:ext>
            </a:extLst>
          </p:cNvPr>
          <p:cNvCxnSpPr>
            <a:cxnSpLocks/>
          </p:cNvCxnSpPr>
          <p:nvPr/>
        </p:nvCxnSpPr>
        <p:spPr>
          <a:xfrm>
            <a:off x="3192676" y="4152604"/>
            <a:ext cx="96561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A740672-94B7-BA73-C432-AE9FBF07ECB0}"/>
              </a:ext>
            </a:extLst>
          </p:cNvPr>
          <p:cNvCxnSpPr>
            <a:cxnSpLocks/>
          </p:cNvCxnSpPr>
          <p:nvPr/>
        </p:nvCxnSpPr>
        <p:spPr>
          <a:xfrm flipH="1">
            <a:off x="4270785" y="1109727"/>
            <a:ext cx="13685" cy="164690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25A07978-C449-8041-51A7-33716D36EDCC}"/>
              </a:ext>
            </a:extLst>
          </p:cNvPr>
          <p:cNvCxnSpPr>
            <a:cxnSpLocks/>
          </p:cNvCxnSpPr>
          <p:nvPr/>
        </p:nvCxnSpPr>
        <p:spPr>
          <a:xfrm>
            <a:off x="4158295" y="2756627"/>
            <a:ext cx="11941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00623444-5A7E-5D48-D159-0C3FF2A3B157}"/>
              </a:ext>
            </a:extLst>
          </p:cNvPr>
          <p:cNvCxnSpPr>
            <a:cxnSpLocks/>
          </p:cNvCxnSpPr>
          <p:nvPr/>
        </p:nvCxnSpPr>
        <p:spPr>
          <a:xfrm>
            <a:off x="4158295" y="2756627"/>
            <a:ext cx="0" cy="139597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B300818E-C1E6-F2C9-8837-579BD038B620}"/>
              </a:ext>
            </a:extLst>
          </p:cNvPr>
          <p:cNvCxnSpPr>
            <a:cxnSpLocks/>
          </p:cNvCxnSpPr>
          <p:nvPr/>
        </p:nvCxnSpPr>
        <p:spPr>
          <a:xfrm flipV="1">
            <a:off x="3180438" y="1283504"/>
            <a:ext cx="32824" cy="286910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0F3DC881-9C79-2CF3-D1B5-D06BAD49356D}"/>
              </a:ext>
            </a:extLst>
          </p:cNvPr>
          <p:cNvCxnSpPr>
            <a:cxnSpLocks/>
          </p:cNvCxnSpPr>
          <p:nvPr/>
        </p:nvCxnSpPr>
        <p:spPr>
          <a:xfrm>
            <a:off x="1076334" y="3082920"/>
            <a:ext cx="90636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32E8F1B3-1C43-F81C-5F44-98A93A8E4402}"/>
              </a:ext>
            </a:extLst>
          </p:cNvPr>
          <p:cNvCxnSpPr>
            <a:cxnSpLocks/>
          </p:cNvCxnSpPr>
          <p:nvPr/>
        </p:nvCxnSpPr>
        <p:spPr>
          <a:xfrm flipV="1">
            <a:off x="1975530" y="2588434"/>
            <a:ext cx="0" cy="494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B0308E35-C534-5271-EBA6-3F98819BC775}"/>
              </a:ext>
            </a:extLst>
          </p:cNvPr>
          <p:cNvCxnSpPr>
            <a:cxnSpLocks/>
          </p:cNvCxnSpPr>
          <p:nvPr/>
        </p:nvCxnSpPr>
        <p:spPr>
          <a:xfrm flipH="1">
            <a:off x="1982696" y="2588434"/>
            <a:ext cx="121415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FED08008-D99F-66B3-8889-07E62423C002}"/>
              </a:ext>
            </a:extLst>
          </p:cNvPr>
          <p:cNvCxnSpPr>
            <a:cxnSpLocks/>
          </p:cNvCxnSpPr>
          <p:nvPr/>
        </p:nvCxnSpPr>
        <p:spPr>
          <a:xfrm flipH="1">
            <a:off x="1729759" y="3954371"/>
            <a:ext cx="1453245" cy="2307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C5E23D19-3614-FA8E-3F17-E514706EAFB3}"/>
              </a:ext>
            </a:extLst>
          </p:cNvPr>
          <p:cNvCxnSpPr>
            <a:cxnSpLocks/>
          </p:cNvCxnSpPr>
          <p:nvPr/>
        </p:nvCxnSpPr>
        <p:spPr>
          <a:xfrm>
            <a:off x="5509855" y="764751"/>
            <a:ext cx="0" cy="5627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ADAF94DF-7D02-BBDD-2113-4FED3E0BAE60}"/>
              </a:ext>
            </a:extLst>
          </p:cNvPr>
          <p:cNvCxnSpPr>
            <a:cxnSpLocks/>
          </p:cNvCxnSpPr>
          <p:nvPr/>
        </p:nvCxnSpPr>
        <p:spPr>
          <a:xfrm flipV="1">
            <a:off x="5509855" y="764671"/>
            <a:ext cx="1202645" cy="8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BEB85C1-24BE-9735-4461-C2BA5721F7C0}"/>
              </a:ext>
            </a:extLst>
          </p:cNvPr>
          <p:cNvCxnSpPr>
            <a:cxnSpLocks/>
          </p:cNvCxnSpPr>
          <p:nvPr/>
        </p:nvCxnSpPr>
        <p:spPr>
          <a:xfrm flipV="1">
            <a:off x="4165471" y="3404006"/>
            <a:ext cx="2540129" cy="463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03310D6-7AAC-46DE-0D42-DF6828AB258C}"/>
              </a:ext>
            </a:extLst>
          </p:cNvPr>
          <p:cNvCxnSpPr>
            <a:cxnSpLocks/>
          </p:cNvCxnSpPr>
          <p:nvPr/>
        </p:nvCxnSpPr>
        <p:spPr>
          <a:xfrm>
            <a:off x="4152061" y="4150913"/>
            <a:ext cx="65939" cy="26306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A42FFB77-B13B-5825-FC3F-F748A5A76ABF}"/>
              </a:ext>
            </a:extLst>
          </p:cNvPr>
          <p:cNvCxnSpPr>
            <a:cxnSpLocks/>
          </p:cNvCxnSpPr>
          <p:nvPr/>
        </p:nvCxnSpPr>
        <p:spPr>
          <a:xfrm>
            <a:off x="4218001" y="4413981"/>
            <a:ext cx="157163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51861A2A-F0B3-D76A-7571-8CAE0C99EBBD}"/>
              </a:ext>
            </a:extLst>
          </p:cNvPr>
          <p:cNvCxnSpPr>
            <a:cxnSpLocks/>
          </p:cNvCxnSpPr>
          <p:nvPr/>
        </p:nvCxnSpPr>
        <p:spPr>
          <a:xfrm flipV="1">
            <a:off x="5789640" y="4413981"/>
            <a:ext cx="0" cy="44839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723EBDF7-2EAA-A0C4-AE4A-722F24C67BA0}"/>
              </a:ext>
            </a:extLst>
          </p:cNvPr>
          <p:cNvCxnSpPr>
            <a:cxnSpLocks/>
          </p:cNvCxnSpPr>
          <p:nvPr/>
        </p:nvCxnSpPr>
        <p:spPr>
          <a:xfrm flipH="1">
            <a:off x="5789640" y="4862375"/>
            <a:ext cx="91596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2" name="Picture 261">
            <a:extLst>
              <a:ext uri="{FF2B5EF4-FFF2-40B4-BE49-F238E27FC236}">
                <a16:creationId xmlns:a16="http://schemas.microsoft.com/office/drawing/2014/main" id="{FCADA52E-7F90-F7FE-4E12-F71298D5B85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1220" y="5482792"/>
            <a:ext cx="1195378" cy="1413305"/>
          </a:xfrm>
          <a:prstGeom prst="rect">
            <a:avLst/>
          </a:prstGeom>
        </p:spPr>
      </p:pic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6B83A38A-29EE-90CF-E5BD-15683531D384}"/>
              </a:ext>
            </a:extLst>
          </p:cNvPr>
          <p:cNvCxnSpPr>
            <a:cxnSpLocks/>
          </p:cNvCxnSpPr>
          <p:nvPr/>
        </p:nvCxnSpPr>
        <p:spPr>
          <a:xfrm flipH="1">
            <a:off x="1709229" y="3965907"/>
            <a:ext cx="20530" cy="151688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03707DB-2B5A-3AAC-EC5F-E8F81DA169A1}"/>
              </a:ext>
            </a:extLst>
          </p:cNvPr>
          <p:cNvCxnSpPr>
            <a:cxnSpLocks/>
          </p:cNvCxnSpPr>
          <p:nvPr/>
        </p:nvCxnSpPr>
        <p:spPr>
          <a:xfrm>
            <a:off x="138477" y="4250999"/>
            <a:ext cx="1598883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06A582D1-17F9-347E-7F29-E81608B684A6}"/>
              </a:ext>
            </a:extLst>
          </p:cNvPr>
          <p:cNvCxnSpPr>
            <a:cxnSpLocks/>
          </p:cNvCxnSpPr>
          <p:nvPr/>
        </p:nvCxnSpPr>
        <p:spPr>
          <a:xfrm flipH="1">
            <a:off x="1709229" y="5462041"/>
            <a:ext cx="1502476" cy="2075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D4091D9B-6221-81A2-5DCC-BC760A470E75}"/>
              </a:ext>
            </a:extLst>
          </p:cNvPr>
          <p:cNvCxnSpPr>
            <a:cxnSpLocks/>
          </p:cNvCxnSpPr>
          <p:nvPr/>
        </p:nvCxnSpPr>
        <p:spPr>
          <a:xfrm>
            <a:off x="3213471" y="6770245"/>
            <a:ext cx="3499029" cy="1555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79" name="Picture 278">
            <a:extLst>
              <a:ext uri="{FF2B5EF4-FFF2-40B4-BE49-F238E27FC236}">
                <a16:creationId xmlns:a16="http://schemas.microsoft.com/office/drawing/2014/main" id="{867B4E74-63FE-0F6D-886E-9D31B353401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30115" y="4994593"/>
            <a:ext cx="1296106" cy="321918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BB7180E9-5A8A-82F2-CE7B-C6F87D7DA94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50664" y="5493618"/>
            <a:ext cx="997249" cy="1413305"/>
          </a:xfrm>
          <a:prstGeom prst="rect">
            <a:avLst/>
          </a:prstGeom>
        </p:spPr>
      </p:pic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39E63B87-159E-F3D3-3AF6-6BA5F36AAC53}"/>
              </a:ext>
            </a:extLst>
          </p:cNvPr>
          <p:cNvCxnSpPr>
            <a:cxnSpLocks/>
          </p:cNvCxnSpPr>
          <p:nvPr/>
        </p:nvCxnSpPr>
        <p:spPr>
          <a:xfrm flipH="1" flipV="1">
            <a:off x="3199851" y="4956022"/>
            <a:ext cx="30264" cy="179206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862E5393-190E-3BD0-13CB-3100E8224172}"/>
              </a:ext>
            </a:extLst>
          </p:cNvPr>
          <p:cNvCxnSpPr>
            <a:cxnSpLocks/>
          </p:cNvCxnSpPr>
          <p:nvPr/>
        </p:nvCxnSpPr>
        <p:spPr>
          <a:xfrm flipH="1">
            <a:off x="3203130" y="4965137"/>
            <a:ext cx="1146620" cy="1185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7C632EE9-5998-9EF6-4885-D3723A6F79B8}"/>
              </a:ext>
            </a:extLst>
          </p:cNvPr>
          <p:cNvCxnSpPr>
            <a:cxnSpLocks/>
          </p:cNvCxnSpPr>
          <p:nvPr/>
        </p:nvCxnSpPr>
        <p:spPr>
          <a:xfrm flipV="1">
            <a:off x="4349750" y="4413981"/>
            <a:ext cx="0" cy="56038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4" name="Picture 303">
            <a:extLst>
              <a:ext uri="{FF2B5EF4-FFF2-40B4-BE49-F238E27FC236}">
                <a16:creationId xmlns:a16="http://schemas.microsoft.com/office/drawing/2014/main" id="{9318C644-03FF-8BAE-33D2-61BA527DE385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634686" y="4453907"/>
            <a:ext cx="857363" cy="2293447"/>
          </a:xfrm>
          <a:prstGeom prst="rect">
            <a:avLst/>
          </a:prstGeom>
        </p:spPr>
      </p:pic>
      <p:pic>
        <p:nvPicPr>
          <p:cNvPr id="306" name="Picture 305">
            <a:extLst>
              <a:ext uri="{FF2B5EF4-FFF2-40B4-BE49-F238E27FC236}">
                <a16:creationId xmlns:a16="http://schemas.microsoft.com/office/drawing/2014/main" id="{06ECB736-4214-D2C2-8CD2-D03A0610317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704281" y="4915593"/>
            <a:ext cx="838352" cy="1818540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BA4996B8-4F2B-56DC-2ABC-F9212C00080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345492" y="6795007"/>
            <a:ext cx="997249" cy="669343"/>
          </a:xfrm>
          <a:prstGeom prst="rect">
            <a:avLst/>
          </a:prstGeom>
        </p:spPr>
      </p:pic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C6F52AAB-A3AF-F3E4-C1EC-F67480744446}"/>
              </a:ext>
            </a:extLst>
          </p:cNvPr>
          <p:cNvCxnSpPr>
            <a:cxnSpLocks/>
          </p:cNvCxnSpPr>
          <p:nvPr/>
        </p:nvCxnSpPr>
        <p:spPr>
          <a:xfrm flipV="1">
            <a:off x="2329558" y="5493618"/>
            <a:ext cx="0" cy="347099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16" name="Picture 315">
            <a:extLst>
              <a:ext uri="{FF2B5EF4-FFF2-40B4-BE49-F238E27FC236}">
                <a16:creationId xmlns:a16="http://schemas.microsoft.com/office/drawing/2014/main" id="{9A500242-6EDA-1F37-81BB-259EE5E9A85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345492" y="7480702"/>
            <a:ext cx="978895" cy="1483911"/>
          </a:xfrm>
          <a:prstGeom prst="rect">
            <a:avLst/>
          </a:prstGeom>
        </p:spPr>
      </p:pic>
      <p:pic>
        <p:nvPicPr>
          <p:cNvPr id="318" name="Picture 317">
            <a:extLst>
              <a:ext uri="{FF2B5EF4-FFF2-40B4-BE49-F238E27FC236}">
                <a16:creationId xmlns:a16="http://schemas.microsoft.com/office/drawing/2014/main" id="{9703065F-7049-9BBE-D24E-C3C8DCF5907E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67965" y="6788073"/>
            <a:ext cx="1143773" cy="2120977"/>
          </a:xfrm>
          <a:prstGeom prst="rect">
            <a:avLst/>
          </a:prstGeom>
        </p:spPr>
      </p:pic>
      <p:pic>
        <p:nvPicPr>
          <p:cNvPr id="320" name="Picture 319">
            <a:extLst>
              <a:ext uri="{FF2B5EF4-FFF2-40B4-BE49-F238E27FC236}">
                <a16:creationId xmlns:a16="http://schemas.microsoft.com/office/drawing/2014/main" id="{D6F6D34C-3BC4-00CC-CCF4-9CB4C8B8894F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423639" y="6821913"/>
            <a:ext cx="819503" cy="1204108"/>
          </a:xfrm>
          <a:prstGeom prst="rect">
            <a:avLst/>
          </a:prstGeom>
        </p:spPr>
      </p:pic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93588271-D8F1-AA26-5D8E-D65792B43934}"/>
              </a:ext>
            </a:extLst>
          </p:cNvPr>
          <p:cNvCxnSpPr>
            <a:cxnSpLocks/>
          </p:cNvCxnSpPr>
          <p:nvPr/>
        </p:nvCxnSpPr>
        <p:spPr>
          <a:xfrm>
            <a:off x="2329558" y="7471496"/>
            <a:ext cx="1013183" cy="206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6CEE49C3-1183-39D5-F964-7A6E2F048D1D}"/>
              </a:ext>
            </a:extLst>
          </p:cNvPr>
          <p:cNvCxnSpPr>
            <a:cxnSpLocks/>
          </p:cNvCxnSpPr>
          <p:nvPr/>
        </p:nvCxnSpPr>
        <p:spPr>
          <a:xfrm flipV="1">
            <a:off x="3340320" y="6778023"/>
            <a:ext cx="18354" cy="69347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1" name="Picture 330">
            <a:extLst>
              <a:ext uri="{FF2B5EF4-FFF2-40B4-BE49-F238E27FC236}">
                <a16:creationId xmlns:a16="http://schemas.microsoft.com/office/drawing/2014/main" id="{502DC255-9CE3-012A-3393-CEB95F71BA9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71220" y="6935521"/>
            <a:ext cx="1108304" cy="283745"/>
          </a:xfrm>
          <a:prstGeom prst="rect">
            <a:avLst/>
          </a:prstGeom>
        </p:spPr>
      </p:pic>
      <p:pic>
        <p:nvPicPr>
          <p:cNvPr id="333" name="Picture 332">
            <a:extLst>
              <a:ext uri="{FF2B5EF4-FFF2-40B4-BE49-F238E27FC236}">
                <a16:creationId xmlns:a16="http://schemas.microsoft.com/office/drawing/2014/main" id="{7C1983F3-3629-C167-8F60-826C31164DCC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296638" y="6935521"/>
            <a:ext cx="892110" cy="1309284"/>
          </a:xfrm>
          <a:prstGeom prst="rect">
            <a:avLst/>
          </a:prstGeom>
        </p:spPr>
      </p:pic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F10E45B9-6F8D-C2CA-5400-17ABE7E7933F}"/>
              </a:ext>
            </a:extLst>
          </p:cNvPr>
          <p:cNvCxnSpPr>
            <a:cxnSpLocks/>
          </p:cNvCxnSpPr>
          <p:nvPr/>
        </p:nvCxnSpPr>
        <p:spPr>
          <a:xfrm>
            <a:off x="138477" y="6914779"/>
            <a:ext cx="2188661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7" name="Picture 336">
            <a:extLst>
              <a:ext uri="{FF2B5EF4-FFF2-40B4-BE49-F238E27FC236}">
                <a16:creationId xmlns:a16="http://schemas.microsoft.com/office/drawing/2014/main" id="{B3FDF38D-C73C-096C-B5F3-21465CD8316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949937" y="8034272"/>
            <a:ext cx="1231977" cy="896921"/>
          </a:xfrm>
          <a:prstGeom prst="rect">
            <a:avLst/>
          </a:prstGeom>
        </p:spPr>
      </p:pic>
      <p:pic>
        <p:nvPicPr>
          <p:cNvPr id="339" name="Picture 338">
            <a:extLst>
              <a:ext uri="{FF2B5EF4-FFF2-40B4-BE49-F238E27FC236}">
                <a16:creationId xmlns:a16="http://schemas.microsoft.com/office/drawing/2014/main" id="{92C5CBA2-3E78-AF54-F54A-99A6044F0D5A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188888" y="6795006"/>
            <a:ext cx="747460" cy="2085593"/>
          </a:xfrm>
          <a:prstGeom prst="rect">
            <a:avLst/>
          </a:prstGeom>
        </p:spPr>
      </p:pic>
      <p:pic>
        <p:nvPicPr>
          <p:cNvPr id="341" name="Picture 340">
            <a:extLst>
              <a:ext uri="{FF2B5EF4-FFF2-40B4-BE49-F238E27FC236}">
                <a16:creationId xmlns:a16="http://schemas.microsoft.com/office/drawing/2014/main" id="{77CC83AA-D0C1-E83E-3BBC-FDE9494100E5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892997" y="8154737"/>
            <a:ext cx="819503" cy="768870"/>
          </a:xfrm>
          <a:prstGeom prst="rect">
            <a:avLst/>
          </a:prstGeom>
        </p:spPr>
      </p:pic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3DA8C8F-5F85-019D-80FF-8EAC315CC133}"/>
              </a:ext>
            </a:extLst>
          </p:cNvPr>
          <p:cNvCxnSpPr>
            <a:cxnSpLocks/>
          </p:cNvCxnSpPr>
          <p:nvPr/>
        </p:nvCxnSpPr>
        <p:spPr>
          <a:xfrm>
            <a:off x="3949937" y="8052928"/>
            <a:ext cx="126591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9D4BBE08-AE2B-47F1-3A79-FFCC869DAE2E}"/>
              </a:ext>
            </a:extLst>
          </p:cNvPr>
          <p:cNvCxnSpPr>
            <a:cxnSpLocks/>
          </p:cNvCxnSpPr>
          <p:nvPr/>
        </p:nvCxnSpPr>
        <p:spPr>
          <a:xfrm>
            <a:off x="5208704" y="6783103"/>
            <a:ext cx="0" cy="127028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757E1E72-7DF9-60A6-2229-25B355479E61}"/>
              </a:ext>
            </a:extLst>
          </p:cNvPr>
          <p:cNvCxnSpPr>
            <a:cxnSpLocks/>
          </p:cNvCxnSpPr>
          <p:nvPr/>
        </p:nvCxnSpPr>
        <p:spPr>
          <a:xfrm flipH="1">
            <a:off x="3939851" y="8052928"/>
            <a:ext cx="10086" cy="89692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05B40AAC-3B59-F561-0623-5ACF1F222886}"/>
              </a:ext>
            </a:extLst>
          </p:cNvPr>
          <p:cNvSpPr txBox="1"/>
          <p:nvPr/>
        </p:nvSpPr>
        <p:spPr>
          <a:xfrm>
            <a:off x="109509" y="7902743"/>
            <a:ext cx="20402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Michael Ma</a:t>
            </a:r>
          </a:p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October 2022 midterm 351</a:t>
            </a:r>
          </a:p>
        </p:txBody>
      </p:sp>
    </p:spTree>
    <p:extLst>
      <p:ext uri="{BB962C8B-B14F-4D97-AF65-F5344CB8AC3E}">
        <p14:creationId xmlns:p14="http://schemas.microsoft.com/office/powerpoint/2010/main" val="179897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13">
            <a:extLst>
              <a:ext uri="{FF2B5EF4-FFF2-40B4-BE49-F238E27FC236}">
                <a16:creationId xmlns:a16="http://schemas.microsoft.com/office/drawing/2014/main" id="{971E4F78-DE04-1325-F14F-A14A0DDD5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35" y="6078496"/>
            <a:ext cx="1080000" cy="1131929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21C68DAA-C832-EAAA-0365-20118BF4D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652" y="2494265"/>
            <a:ext cx="932134" cy="1138086"/>
          </a:xfrm>
          <a:prstGeom prst="rect">
            <a:avLst/>
          </a:prstGeom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41F1D2B6-8C76-534E-AF45-39C8BE80B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578" y="4906897"/>
            <a:ext cx="1080000" cy="11392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4E7DF6-2B62-86DE-11E6-665F38191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231" y="180182"/>
            <a:ext cx="1242169" cy="1226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82422D-0F07-D405-A9F5-D295825E6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1" y="179388"/>
            <a:ext cx="853298" cy="1287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F94858-6AF6-265A-9D8A-B65310ABA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95" y="1437485"/>
            <a:ext cx="667855" cy="998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7E30A-AB82-3416-23C3-DADE9408F8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4539" y="1275852"/>
            <a:ext cx="921606" cy="1194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9E189E-B8EB-486F-7971-92EDC2A330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805" y="179388"/>
            <a:ext cx="932405" cy="12271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E7092F-3F27-B07D-6D71-6E7C50A172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2754" y="148429"/>
            <a:ext cx="976138" cy="13501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D623EA-AD87-19BC-8FF2-6804F7A277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8892" y="165101"/>
            <a:ext cx="1063339" cy="11945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9C70D4-3E52-72E3-8489-886373ABBC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025" y="1440623"/>
            <a:ext cx="472420" cy="1222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597033-C4FE-C0B2-90D5-7975C5CB65F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939"/>
          <a:stretch/>
        </p:blipFill>
        <p:spPr>
          <a:xfrm>
            <a:off x="795024" y="1560153"/>
            <a:ext cx="472422" cy="4106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BC4D25-D966-4E45-16F3-CD88081F1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3056"/>
          <a:stretch/>
        </p:blipFill>
        <p:spPr>
          <a:xfrm>
            <a:off x="795024" y="1997438"/>
            <a:ext cx="468201" cy="5705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F9900FA-0403-82A2-B380-0C409E0FBC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3225" y="1444190"/>
            <a:ext cx="501695" cy="5919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CF2C49-8A01-9283-73E4-A760E1542A6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9237" y="2019266"/>
            <a:ext cx="445402" cy="5486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DFD564-A6B2-8077-060B-BA430702CA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64920" y="1435888"/>
            <a:ext cx="586034" cy="81583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CB2A152-5EB1-6555-DA79-AA95D7ED826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24400" y="188113"/>
            <a:ext cx="738250" cy="87587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A6346D3-BB9D-6D65-C97A-644EF4674F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61855" y="179388"/>
            <a:ext cx="720010" cy="906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34EDEF-2AFC-C38E-21E2-1378021F546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56368" y="1406526"/>
            <a:ext cx="799847" cy="5119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EF97302-864C-7836-C62C-8B15885B1AF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24399" y="1063983"/>
            <a:ext cx="762595" cy="93345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09389D0-1C49-50AE-0FA4-94AE80AD056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98903" y="1085850"/>
            <a:ext cx="706696" cy="9334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D449392-3FC4-FE98-3D98-AAFF1A67136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37204" y="1376369"/>
            <a:ext cx="589747" cy="83281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96113D7-3B46-C34B-9508-2761CED0E22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738609" y="1374778"/>
            <a:ext cx="559079" cy="8008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1EA5175-2C28-5F42-70EE-A0BE006D29F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64783" y="2073170"/>
            <a:ext cx="589236" cy="79496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0A39561-CAA7-5672-6410-BD425F9BFB5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70041" y="2219333"/>
            <a:ext cx="681401" cy="7949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309B9F0-4724-026F-BB35-3DA332017B5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774868" y="2233223"/>
            <a:ext cx="546246" cy="735798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D56B51F-F498-3B56-AAA3-9B10AB595977}"/>
              </a:ext>
            </a:extLst>
          </p:cNvPr>
          <p:cNvCxnSpPr>
            <a:cxnSpLocks/>
          </p:cNvCxnSpPr>
          <p:nvPr/>
        </p:nvCxnSpPr>
        <p:spPr>
          <a:xfrm flipH="1">
            <a:off x="152400" y="1408176"/>
            <a:ext cx="2952725" cy="3605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28CFEE7-9EAD-1E6E-BB51-92EC730B176A}"/>
              </a:ext>
            </a:extLst>
          </p:cNvPr>
          <p:cNvCxnSpPr>
            <a:cxnSpLocks/>
          </p:cNvCxnSpPr>
          <p:nvPr/>
        </p:nvCxnSpPr>
        <p:spPr>
          <a:xfrm flipH="1">
            <a:off x="3093466" y="1359697"/>
            <a:ext cx="1446784" cy="232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22DC1EF-6C04-7B52-63C2-921DFE298BC7}"/>
              </a:ext>
            </a:extLst>
          </p:cNvPr>
          <p:cNvCxnSpPr>
            <a:cxnSpLocks/>
          </p:cNvCxnSpPr>
          <p:nvPr/>
        </p:nvCxnSpPr>
        <p:spPr>
          <a:xfrm flipV="1">
            <a:off x="3093466" y="1359697"/>
            <a:ext cx="0" cy="4365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D64464A-186E-6620-7EA9-2CEE3045609D}"/>
              </a:ext>
            </a:extLst>
          </p:cNvPr>
          <p:cNvCxnSpPr>
            <a:cxnSpLocks/>
          </p:cNvCxnSpPr>
          <p:nvPr/>
        </p:nvCxnSpPr>
        <p:spPr>
          <a:xfrm flipV="1">
            <a:off x="4540250" y="1302151"/>
            <a:ext cx="0" cy="6407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88DBC4-B8C8-FF7A-9FEB-633F5B0D2F26}"/>
              </a:ext>
            </a:extLst>
          </p:cNvPr>
          <p:cNvCxnSpPr>
            <a:cxnSpLocks/>
          </p:cNvCxnSpPr>
          <p:nvPr/>
        </p:nvCxnSpPr>
        <p:spPr>
          <a:xfrm flipH="1">
            <a:off x="4540250" y="1302151"/>
            <a:ext cx="68414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C3D54F7-78EF-D6F6-1BB7-06F1C1073783}"/>
              </a:ext>
            </a:extLst>
          </p:cNvPr>
          <p:cNvCxnSpPr>
            <a:cxnSpLocks/>
          </p:cNvCxnSpPr>
          <p:nvPr/>
        </p:nvCxnSpPr>
        <p:spPr>
          <a:xfrm>
            <a:off x="5212490" y="188113"/>
            <a:ext cx="3403" cy="111403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9211E6-51FF-93C8-993C-9D0092327403}"/>
              </a:ext>
            </a:extLst>
          </p:cNvPr>
          <p:cNvCxnSpPr>
            <a:cxnSpLocks/>
          </p:cNvCxnSpPr>
          <p:nvPr/>
        </p:nvCxnSpPr>
        <p:spPr>
          <a:xfrm flipH="1" flipV="1">
            <a:off x="4315301" y="1359697"/>
            <a:ext cx="21765" cy="165460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646CC08-1079-1FBF-6493-D7F20B0FA4CE}"/>
              </a:ext>
            </a:extLst>
          </p:cNvPr>
          <p:cNvCxnSpPr>
            <a:cxnSpLocks/>
          </p:cNvCxnSpPr>
          <p:nvPr/>
        </p:nvCxnSpPr>
        <p:spPr>
          <a:xfrm flipH="1">
            <a:off x="4332630" y="2470654"/>
            <a:ext cx="89176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B0FF477-7163-BFFB-E24A-B0A0271F3632}"/>
              </a:ext>
            </a:extLst>
          </p:cNvPr>
          <p:cNvCxnSpPr>
            <a:cxnSpLocks/>
          </p:cNvCxnSpPr>
          <p:nvPr/>
        </p:nvCxnSpPr>
        <p:spPr>
          <a:xfrm flipV="1">
            <a:off x="5212490" y="2036145"/>
            <a:ext cx="0" cy="43450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1CDD99E-88F9-0276-C8FA-9544CDBF1B0E}"/>
              </a:ext>
            </a:extLst>
          </p:cNvPr>
          <p:cNvCxnSpPr>
            <a:cxnSpLocks/>
          </p:cNvCxnSpPr>
          <p:nvPr/>
        </p:nvCxnSpPr>
        <p:spPr>
          <a:xfrm flipH="1">
            <a:off x="5212490" y="2036145"/>
            <a:ext cx="149311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9436B83-F902-BC1C-5F99-5540ADA11112}"/>
              </a:ext>
            </a:extLst>
          </p:cNvPr>
          <p:cNvCxnSpPr>
            <a:cxnSpLocks/>
          </p:cNvCxnSpPr>
          <p:nvPr/>
        </p:nvCxnSpPr>
        <p:spPr>
          <a:xfrm>
            <a:off x="1931194" y="3012281"/>
            <a:ext cx="2415862" cy="202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CEE6C15-DFB0-5031-6355-4CEF2337F15A}"/>
              </a:ext>
            </a:extLst>
          </p:cNvPr>
          <p:cNvCxnSpPr>
            <a:cxnSpLocks/>
          </p:cNvCxnSpPr>
          <p:nvPr/>
        </p:nvCxnSpPr>
        <p:spPr>
          <a:xfrm flipV="1">
            <a:off x="2362863" y="1426202"/>
            <a:ext cx="0" cy="158810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DAF2B66B-E792-C783-F2BD-5D5983511B9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10405" y="2278755"/>
            <a:ext cx="640806" cy="314528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8A48F79-13A1-4752-AA3A-B9F075C00094}"/>
              </a:ext>
            </a:extLst>
          </p:cNvPr>
          <p:cNvCxnSpPr>
            <a:cxnSpLocks/>
          </p:cNvCxnSpPr>
          <p:nvPr/>
        </p:nvCxnSpPr>
        <p:spPr>
          <a:xfrm flipV="1">
            <a:off x="1702594" y="2277347"/>
            <a:ext cx="660269" cy="150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A3C0219-94B1-CD23-29AC-F147E62E4D8C}"/>
              </a:ext>
            </a:extLst>
          </p:cNvPr>
          <p:cNvCxnSpPr>
            <a:cxnSpLocks/>
          </p:cNvCxnSpPr>
          <p:nvPr/>
        </p:nvCxnSpPr>
        <p:spPr>
          <a:xfrm>
            <a:off x="1704975" y="2283619"/>
            <a:ext cx="0" cy="29765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FA4CA0E-3D1C-7555-CD3A-D3A2DF313AD4}"/>
              </a:ext>
            </a:extLst>
          </p:cNvPr>
          <p:cNvCxnSpPr>
            <a:cxnSpLocks/>
          </p:cNvCxnSpPr>
          <p:nvPr/>
        </p:nvCxnSpPr>
        <p:spPr>
          <a:xfrm flipH="1">
            <a:off x="151295" y="2581275"/>
            <a:ext cx="155911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077BC7E8-D851-6933-99B0-F263C77A89A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1295" y="2601122"/>
            <a:ext cx="662829" cy="755317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859CEF45-70AE-EEB5-2E6B-09DA7E7CC18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20323" y="2601123"/>
            <a:ext cx="570856" cy="755316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FAFD03B4-CCF4-E3B9-3157-F4A4ED5ABF3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98481" y="2598046"/>
            <a:ext cx="529642" cy="755316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5679E7F4-45B0-3E45-F813-420CEFC084A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937009" y="2593282"/>
            <a:ext cx="409913" cy="252311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C14FC63-ED8A-A2DC-FC50-833DBE1FBBDC}"/>
              </a:ext>
            </a:extLst>
          </p:cNvPr>
          <p:cNvCxnSpPr>
            <a:cxnSpLocks/>
          </p:cNvCxnSpPr>
          <p:nvPr/>
        </p:nvCxnSpPr>
        <p:spPr>
          <a:xfrm>
            <a:off x="1937009" y="3012281"/>
            <a:ext cx="0" cy="34108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688F0F8-9B41-B32E-FBA1-7726519029B7}"/>
              </a:ext>
            </a:extLst>
          </p:cNvPr>
          <p:cNvCxnSpPr>
            <a:cxnSpLocks/>
          </p:cNvCxnSpPr>
          <p:nvPr/>
        </p:nvCxnSpPr>
        <p:spPr>
          <a:xfrm flipH="1">
            <a:off x="152400" y="3353362"/>
            <a:ext cx="1784609" cy="1928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6" name="Picture 125">
            <a:extLst>
              <a:ext uri="{FF2B5EF4-FFF2-40B4-BE49-F238E27FC236}">
                <a16:creationId xmlns:a16="http://schemas.microsoft.com/office/drawing/2014/main" id="{200CE85C-4AFF-84F5-56FB-7D145412558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51295" y="3392779"/>
            <a:ext cx="787466" cy="533902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3DC47A1-3DAE-751C-B24E-E12831ED4BF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51295" y="3921366"/>
            <a:ext cx="734530" cy="533902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F84CEE99-33C2-BE9A-8681-72FD911AE56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52400" y="4455268"/>
            <a:ext cx="764381" cy="74062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01BF30F3-A683-88A5-D74D-9CB8AACD7B6A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51294" y="5195888"/>
            <a:ext cx="764381" cy="952044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8701A017-55B3-75B3-0AA4-8F79030074E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52400" y="6131261"/>
            <a:ext cx="602456" cy="360698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F20CAC34-DB2F-02F8-449D-E9A751620BC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40548" y="6524281"/>
            <a:ext cx="798213" cy="1167633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7CFB9A46-9751-3A1F-081E-D18BDF144D36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99987" y="3392779"/>
            <a:ext cx="799703" cy="76882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89BDFBA2-55F9-0347-6BAF-AC631EDE3CE1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98881" y="4165098"/>
            <a:ext cx="799200" cy="1055599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91C035F2-2792-CC3E-F32A-A93FDBA7D683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98881" y="5220697"/>
            <a:ext cx="799200" cy="942746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4208999E-C26A-3F7A-B6E4-11C3126F14C6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91579" y="6163443"/>
            <a:ext cx="799200" cy="1030683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A0D3E6F6-146C-4FEC-69CD-8ABD25A86AAE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945971" y="3057562"/>
            <a:ext cx="799200" cy="873544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69E027F3-74BB-D678-0B52-C73C2D4367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956284" y="3960307"/>
            <a:ext cx="799200" cy="971505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42376D18-74A2-40C7-494E-A01CA871AE0C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963263" y="4931812"/>
            <a:ext cx="799200" cy="1265531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65CFC36B-5407-16A3-CF63-1D05214B52EC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956284" y="6191102"/>
            <a:ext cx="788887" cy="1011457"/>
          </a:xfrm>
          <a:prstGeom prst="rect">
            <a:avLst/>
          </a:prstGeom>
        </p:spPr>
      </p:pic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0353C512-D722-DAF7-99F1-0691D0CF052D}"/>
              </a:ext>
            </a:extLst>
          </p:cNvPr>
          <p:cNvCxnSpPr>
            <a:cxnSpLocks/>
          </p:cNvCxnSpPr>
          <p:nvPr/>
        </p:nvCxnSpPr>
        <p:spPr>
          <a:xfrm>
            <a:off x="972628" y="3361739"/>
            <a:ext cx="18951" cy="316254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07894C3B-455C-66D8-F9AE-22E33BE66BD2}"/>
              </a:ext>
            </a:extLst>
          </p:cNvPr>
          <p:cNvCxnSpPr>
            <a:cxnSpLocks/>
          </p:cNvCxnSpPr>
          <p:nvPr/>
        </p:nvCxnSpPr>
        <p:spPr>
          <a:xfrm flipH="1">
            <a:off x="152400" y="6524281"/>
            <a:ext cx="84487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7A961CFA-FCE1-604B-BB60-5383E5E778B7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005699" y="7249030"/>
            <a:ext cx="720000" cy="916252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6FA6721A-6846-E85D-0F72-BE25CEE188FD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438488" y="7235341"/>
            <a:ext cx="720000" cy="1016075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5EE3ED3D-256F-9FA3-01EB-6DAE3E067AB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005699" y="8195270"/>
            <a:ext cx="720000" cy="786346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7016E1BD-2AB9-27F2-1360-62D0FD5AA313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734126" y="8165282"/>
            <a:ext cx="689445" cy="816334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F34CDDDE-F5F4-778F-82EB-73202BA53F35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2427248" y="8304216"/>
            <a:ext cx="720000" cy="640722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C4A4ABD6-5B60-BFDD-2468-E5BFE70850EA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725699" y="7244325"/>
            <a:ext cx="720000" cy="786308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0995B2A6-99AD-BFBA-EAF9-EC0FF85AA873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52400" y="7799164"/>
            <a:ext cx="824013" cy="1030430"/>
          </a:xfrm>
          <a:prstGeom prst="rect">
            <a:avLst/>
          </a:prstGeom>
        </p:spPr>
      </p:pic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FFFC24F5-052C-3713-3DD8-E2591C25E550}"/>
              </a:ext>
            </a:extLst>
          </p:cNvPr>
          <p:cNvCxnSpPr>
            <a:cxnSpLocks/>
          </p:cNvCxnSpPr>
          <p:nvPr/>
        </p:nvCxnSpPr>
        <p:spPr>
          <a:xfrm flipH="1">
            <a:off x="152400" y="7745004"/>
            <a:ext cx="84487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C2280229-1E58-62E7-5E21-37D3B462B13B}"/>
              </a:ext>
            </a:extLst>
          </p:cNvPr>
          <p:cNvCxnSpPr>
            <a:cxnSpLocks/>
          </p:cNvCxnSpPr>
          <p:nvPr/>
        </p:nvCxnSpPr>
        <p:spPr>
          <a:xfrm flipH="1" flipV="1">
            <a:off x="976413" y="7202559"/>
            <a:ext cx="14187" cy="54364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8B7D513B-D6F0-07F9-C797-6C9F36CD797C}"/>
              </a:ext>
            </a:extLst>
          </p:cNvPr>
          <p:cNvCxnSpPr>
            <a:cxnSpLocks/>
          </p:cNvCxnSpPr>
          <p:nvPr/>
        </p:nvCxnSpPr>
        <p:spPr>
          <a:xfrm flipH="1" flipV="1">
            <a:off x="976413" y="7219042"/>
            <a:ext cx="3681312" cy="310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28FC08A0-BA79-6965-71A1-54B2148A8E63}"/>
              </a:ext>
            </a:extLst>
          </p:cNvPr>
          <p:cNvCxnSpPr>
            <a:cxnSpLocks/>
          </p:cNvCxnSpPr>
          <p:nvPr/>
        </p:nvCxnSpPr>
        <p:spPr>
          <a:xfrm flipV="1">
            <a:off x="2747963" y="3003537"/>
            <a:ext cx="29989" cy="420688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4B9FADE-1D5D-E52E-18CD-64437886F0BC}"/>
              </a:ext>
            </a:extLst>
          </p:cNvPr>
          <p:cNvCxnSpPr>
            <a:cxnSpLocks/>
          </p:cNvCxnSpPr>
          <p:nvPr/>
        </p:nvCxnSpPr>
        <p:spPr>
          <a:xfrm flipH="1" flipV="1">
            <a:off x="3172979" y="7210425"/>
            <a:ext cx="15638" cy="175418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2" name="Picture 201">
            <a:extLst>
              <a:ext uri="{FF2B5EF4-FFF2-40B4-BE49-F238E27FC236}">
                <a16:creationId xmlns:a16="http://schemas.microsoft.com/office/drawing/2014/main" id="{3FB6E97E-B614-C407-1058-04567A423427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2813898" y="3040307"/>
            <a:ext cx="1511488" cy="800692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BBFB3C7D-CD30-3103-12EF-0CA152744B19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5273618" y="2060637"/>
            <a:ext cx="1298630" cy="1213413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003A6601-8648-5472-BC09-F86B65B575B0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4724142" y="6352218"/>
            <a:ext cx="806522" cy="957389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EB9BE679-64C5-3CAF-724F-E69C507B69B7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2817237" y="3846906"/>
            <a:ext cx="1009188" cy="1030003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747B1C1B-3398-D19A-5D24-D560C4E33BD2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3928463" y="6383446"/>
            <a:ext cx="709944" cy="814671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D8EEB982-35D7-5A0A-04F7-DAB121C5252B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3875386" y="3809483"/>
            <a:ext cx="900000" cy="341083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AF36B06F-6508-A368-210C-A3F51778FF07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3894539" y="4086313"/>
            <a:ext cx="900000" cy="1114084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EA8F4812-5119-18D3-A2D8-FA3118E4CB7E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3902719" y="5213929"/>
            <a:ext cx="900000" cy="1131929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B60CED1F-4B57-2523-E4C3-362AB3B1ED0E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4782630" y="3641799"/>
            <a:ext cx="844751" cy="977492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B423841A-CEA1-A6D7-01B1-71FDF289BF05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4809963" y="4609748"/>
            <a:ext cx="900000" cy="1021252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83CCC296-51E0-5208-5FBD-DE8B726E7972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4804267" y="5619547"/>
            <a:ext cx="911392" cy="725764"/>
          </a:xfrm>
          <a:prstGeom prst="rect">
            <a:avLst/>
          </a:prstGeom>
        </p:spPr>
      </p:pic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8434F78-F011-DB5A-FAA6-7B9344BB027A}"/>
              </a:ext>
            </a:extLst>
          </p:cNvPr>
          <p:cNvCxnSpPr>
            <a:cxnSpLocks/>
          </p:cNvCxnSpPr>
          <p:nvPr/>
        </p:nvCxnSpPr>
        <p:spPr>
          <a:xfrm flipH="1" flipV="1">
            <a:off x="3832758" y="3803902"/>
            <a:ext cx="20160" cy="257954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DC2D5D66-F7CE-82CD-C1B2-5F83F4B7310B}"/>
              </a:ext>
            </a:extLst>
          </p:cNvPr>
          <p:cNvCxnSpPr>
            <a:cxnSpLocks/>
          </p:cNvCxnSpPr>
          <p:nvPr/>
        </p:nvCxnSpPr>
        <p:spPr>
          <a:xfrm flipH="1">
            <a:off x="3865710" y="6373128"/>
            <a:ext cx="809128" cy="1031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0D80775-FD2A-89A6-E057-850A4B08EBDC}"/>
              </a:ext>
            </a:extLst>
          </p:cNvPr>
          <p:cNvCxnSpPr>
            <a:cxnSpLocks/>
          </p:cNvCxnSpPr>
          <p:nvPr/>
        </p:nvCxnSpPr>
        <p:spPr>
          <a:xfrm flipV="1">
            <a:off x="4662821" y="6362574"/>
            <a:ext cx="12017" cy="85646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128D6633-CADC-C62B-C671-29758EADED44}"/>
              </a:ext>
            </a:extLst>
          </p:cNvPr>
          <p:cNvCxnSpPr>
            <a:cxnSpLocks/>
            <a:stCxn id="218" idx="0"/>
          </p:cNvCxnSpPr>
          <p:nvPr/>
        </p:nvCxnSpPr>
        <p:spPr>
          <a:xfrm flipH="1">
            <a:off x="3832471" y="3809483"/>
            <a:ext cx="49291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14DB2B16-6628-1BED-0B2E-686C0DACDE5D}"/>
              </a:ext>
            </a:extLst>
          </p:cNvPr>
          <p:cNvCxnSpPr>
            <a:cxnSpLocks/>
            <a:endCxn id="218" idx="0"/>
          </p:cNvCxnSpPr>
          <p:nvPr/>
        </p:nvCxnSpPr>
        <p:spPr>
          <a:xfrm flipH="1">
            <a:off x="4325386" y="3019382"/>
            <a:ext cx="7244" cy="79010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8" name="Picture 247">
            <a:extLst>
              <a:ext uri="{FF2B5EF4-FFF2-40B4-BE49-F238E27FC236}">
                <a16:creationId xmlns:a16="http://schemas.microsoft.com/office/drawing/2014/main" id="{7517F94A-0D0F-594B-0874-B22EFCD01121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5749589" y="3253659"/>
            <a:ext cx="967654" cy="1174680"/>
          </a:xfrm>
          <a:prstGeom prst="rect">
            <a:avLst/>
          </a:pr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A399B8A7-6560-E57F-C0B2-5706C52E0A5F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5749589" y="4431025"/>
            <a:ext cx="932575" cy="1079188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B67A29B9-9411-2246-6552-4722200A116E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5749588" y="5510522"/>
            <a:ext cx="917419" cy="1092024"/>
          </a:xfrm>
          <a:prstGeom prst="rect">
            <a:avLst/>
          </a:prstGeom>
        </p:spPr>
      </p:pic>
      <p:pic>
        <p:nvPicPr>
          <p:cNvPr id="254" name="Picture 253">
            <a:extLst>
              <a:ext uri="{FF2B5EF4-FFF2-40B4-BE49-F238E27FC236}">
                <a16:creationId xmlns:a16="http://schemas.microsoft.com/office/drawing/2014/main" id="{659746D1-B7BE-F5A0-7435-C555CF72C574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5725174" y="6602546"/>
            <a:ext cx="992069" cy="761645"/>
          </a:xfrm>
          <a:prstGeom prst="rect">
            <a:avLst/>
          </a:prstGeom>
        </p:spPr>
      </p:pic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8933817C-F679-6919-A2F4-6ED5B71BBE2F}"/>
              </a:ext>
            </a:extLst>
          </p:cNvPr>
          <p:cNvCxnSpPr>
            <a:cxnSpLocks/>
          </p:cNvCxnSpPr>
          <p:nvPr/>
        </p:nvCxnSpPr>
        <p:spPr>
          <a:xfrm flipH="1" flipV="1">
            <a:off x="5224399" y="2470654"/>
            <a:ext cx="116745" cy="14395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A36E7B1-676C-4826-DAA0-68DEA3ECFE0D}"/>
              </a:ext>
            </a:extLst>
          </p:cNvPr>
          <p:cNvCxnSpPr>
            <a:cxnSpLocks/>
          </p:cNvCxnSpPr>
          <p:nvPr/>
        </p:nvCxnSpPr>
        <p:spPr>
          <a:xfrm flipV="1">
            <a:off x="5334000" y="2609850"/>
            <a:ext cx="0" cy="97749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5B5B747F-9495-93FC-C2B0-2A47114384AF}"/>
              </a:ext>
            </a:extLst>
          </p:cNvPr>
          <p:cNvCxnSpPr>
            <a:cxnSpLocks/>
          </p:cNvCxnSpPr>
          <p:nvPr/>
        </p:nvCxnSpPr>
        <p:spPr>
          <a:xfrm>
            <a:off x="5334000" y="3587342"/>
            <a:ext cx="350374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637330AA-D96D-930B-9AB2-389A08EBF515}"/>
              </a:ext>
            </a:extLst>
          </p:cNvPr>
          <p:cNvCxnSpPr>
            <a:cxnSpLocks/>
          </p:cNvCxnSpPr>
          <p:nvPr/>
        </p:nvCxnSpPr>
        <p:spPr>
          <a:xfrm>
            <a:off x="5684374" y="3587342"/>
            <a:ext cx="24414" cy="276785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76" name="Picture 275">
            <a:extLst>
              <a:ext uri="{FF2B5EF4-FFF2-40B4-BE49-F238E27FC236}">
                <a16:creationId xmlns:a16="http://schemas.microsoft.com/office/drawing/2014/main" id="{F553A533-5936-10A9-2247-4B9987680029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3188617" y="7263627"/>
            <a:ext cx="720000" cy="462200"/>
          </a:xfrm>
          <a:prstGeom prst="rect">
            <a:avLst/>
          </a:prstGeom>
        </p:spPr>
      </p:pic>
      <p:pic>
        <p:nvPicPr>
          <p:cNvPr id="281" name="Picture 280">
            <a:extLst>
              <a:ext uri="{FF2B5EF4-FFF2-40B4-BE49-F238E27FC236}">
                <a16:creationId xmlns:a16="http://schemas.microsoft.com/office/drawing/2014/main" id="{CD7228F2-69F7-BF60-FC97-F0896D88C3A1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3982231" y="7260871"/>
            <a:ext cx="644343" cy="853045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6B0B11CB-C34A-14E4-66D8-A96E38C5AD7E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4672590" y="7298312"/>
            <a:ext cx="800591" cy="815603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825D0D2F-0D5F-0B49-34DB-4CD739DCA2BF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5473181" y="7365235"/>
            <a:ext cx="624218" cy="783199"/>
          </a:xfrm>
          <a:prstGeom prst="rect">
            <a:avLst/>
          </a:prstGeom>
        </p:spPr>
      </p:pic>
      <p:pic>
        <p:nvPicPr>
          <p:cNvPr id="287" name="Picture 286">
            <a:extLst>
              <a:ext uri="{FF2B5EF4-FFF2-40B4-BE49-F238E27FC236}">
                <a16:creationId xmlns:a16="http://schemas.microsoft.com/office/drawing/2014/main" id="{50757407-8A95-AA9D-9F83-84B3A528AA08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6078050" y="7389459"/>
            <a:ext cx="636436" cy="775823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A10EF448-85B0-B414-3C16-6F2F38A7B208}"/>
              </a:ext>
            </a:extLst>
      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3203108" y="8111567"/>
            <a:ext cx="777638" cy="853046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975675EC-810A-B21A-5E12-6D1A5CB183E5}"/>
              </a:ext>
            </a:extLst>
      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3992719" y="8122195"/>
            <a:ext cx="720000" cy="859421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9A540F05-AAE1-7395-D8B6-7CDF05C3A617}"/>
              </a:ext>
            </a:extLst>
          </p:cNvPr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4710727" y="8128285"/>
            <a:ext cx="720000" cy="838403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DF2AE328-066D-BF1A-678D-666208595A2D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5516821" y="8179577"/>
            <a:ext cx="1024193" cy="802039"/>
          </a:xfrm>
          <a:prstGeom prst="rect">
            <a:avLst/>
          </a:prstGeom>
        </p:spPr>
      </p:pic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EFF38573-08DD-9027-7CFC-FBE39F37D127}"/>
              </a:ext>
            </a:extLst>
          </p:cNvPr>
          <p:cNvCxnSpPr>
            <a:cxnSpLocks/>
          </p:cNvCxnSpPr>
          <p:nvPr/>
        </p:nvCxnSpPr>
        <p:spPr>
          <a:xfrm flipH="1">
            <a:off x="4675878" y="6358040"/>
            <a:ext cx="1030066" cy="1508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B5FFC618-666E-7661-5461-01DEDF0C05E2}"/>
              </a:ext>
            </a:extLst>
          </p:cNvPr>
          <p:cNvCxnSpPr>
            <a:cxnSpLocks/>
          </p:cNvCxnSpPr>
          <p:nvPr/>
        </p:nvCxnSpPr>
        <p:spPr>
          <a:xfrm flipH="1">
            <a:off x="5705475" y="6356996"/>
            <a:ext cx="469" cy="99392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031389D2-442F-EEBC-7D45-C858995F7FEE}"/>
              </a:ext>
            </a:extLst>
          </p:cNvPr>
          <p:cNvCxnSpPr>
            <a:cxnSpLocks/>
          </p:cNvCxnSpPr>
          <p:nvPr/>
        </p:nvCxnSpPr>
        <p:spPr>
          <a:xfrm flipH="1" flipV="1">
            <a:off x="5715000" y="7348538"/>
            <a:ext cx="990599" cy="2407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240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1734</TotalTime>
  <Words>6</Words>
  <Application>Microsoft Office PowerPoint</Application>
  <PresentationFormat>Letter Paper (8.5x11 in)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Ma</dc:creator>
  <cp:lastModifiedBy>Michael Ma</cp:lastModifiedBy>
  <cp:revision>18</cp:revision>
  <dcterms:created xsi:type="dcterms:W3CDTF">2022-10-27T16:56:22Z</dcterms:created>
  <dcterms:modified xsi:type="dcterms:W3CDTF">2022-10-28T21:55:33Z</dcterms:modified>
</cp:coreProperties>
</file>